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1" r:id="rId5"/>
    <p:sldId id="260" r:id="rId6"/>
  </p:sldIdLst>
  <p:sldSz cx="15240000" cy="31083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C1D"/>
    <a:srgbClr val="0CAD02"/>
    <a:srgbClr val="19E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-77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508700"/>
            <a:ext cx="11430000" cy="1082158"/>
          </a:xfrm>
        </p:spPr>
        <p:txBody>
          <a:bodyPr anchor="b"/>
          <a:lstStyle>
            <a:lvl1pPr algn="ctr">
              <a:defRPr sz="27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1632590"/>
            <a:ext cx="11430000" cy="750459"/>
          </a:xfrm>
        </p:spPr>
        <p:txBody>
          <a:bodyPr/>
          <a:lstStyle>
            <a:lvl1pPr marL="0" indent="0" algn="ctr">
              <a:buNone/>
              <a:defRPr sz="1088"/>
            </a:lvl1pPr>
            <a:lvl2pPr marL="207203" indent="0" algn="ctr">
              <a:buNone/>
              <a:defRPr sz="906"/>
            </a:lvl2pPr>
            <a:lvl3pPr marL="414406" indent="0" algn="ctr">
              <a:buNone/>
              <a:defRPr sz="816"/>
            </a:lvl3pPr>
            <a:lvl4pPr marL="621609" indent="0" algn="ctr">
              <a:buNone/>
              <a:defRPr sz="725"/>
            </a:lvl4pPr>
            <a:lvl5pPr marL="828812" indent="0" algn="ctr">
              <a:buNone/>
              <a:defRPr sz="725"/>
            </a:lvl5pPr>
            <a:lvl6pPr marL="1036015" indent="0" algn="ctr">
              <a:buNone/>
              <a:defRPr sz="725"/>
            </a:lvl6pPr>
            <a:lvl7pPr marL="1243218" indent="0" algn="ctr">
              <a:buNone/>
              <a:defRPr sz="725"/>
            </a:lvl7pPr>
            <a:lvl8pPr marL="1450421" indent="0" algn="ctr">
              <a:buNone/>
              <a:defRPr sz="725"/>
            </a:lvl8pPr>
            <a:lvl9pPr marL="1657624" indent="0" algn="ctr">
              <a:buNone/>
              <a:defRPr sz="72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1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64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165489"/>
            <a:ext cx="3286125" cy="26341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165489"/>
            <a:ext cx="9667875" cy="26341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877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1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774923"/>
            <a:ext cx="13144500" cy="1292977"/>
          </a:xfrm>
        </p:spPr>
        <p:txBody>
          <a:bodyPr anchor="b"/>
          <a:lstStyle>
            <a:lvl1pPr>
              <a:defRPr sz="27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2080132"/>
            <a:ext cx="13144500" cy="679946"/>
          </a:xfrm>
        </p:spPr>
        <p:txBody>
          <a:bodyPr/>
          <a:lstStyle>
            <a:lvl1pPr marL="0" indent="0">
              <a:buNone/>
              <a:defRPr sz="1088">
                <a:solidFill>
                  <a:schemeClr val="tx1">
                    <a:tint val="75000"/>
                  </a:schemeClr>
                </a:solidFill>
              </a:defRPr>
            </a:lvl1pPr>
            <a:lvl2pPr marL="207203" indent="0">
              <a:buNone/>
              <a:defRPr sz="906">
                <a:solidFill>
                  <a:schemeClr val="tx1">
                    <a:tint val="75000"/>
                  </a:schemeClr>
                </a:solidFill>
              </a:defRPr>
            </a:lvl2pPr>
            <a:lvl3pPr marL="414406" indent="0">
              <a:buNone/>
              <a:defRPr sz="816">
                <a:solidFill>
                  <a:schemeClr val="tx1">
                    <a:tint val="75000"/>
                  </a:schemeClr>
                </a:solidFill>
              </a:defRPr>
            </a:lvl3pPr>
            <a:lvl4pPr marL="621609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4pPr>
            <a:lvl5pPr marL="828812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5pPr>
            <a:lvl6pPr marL="1036015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6pPr>
            <a:lvl7pPr marL="1243218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7pPr>
            <a:lvl8pPr marL="1450421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8pPr>
            <a:lvl9pPr marL="1657624" indent="0">
              <a:buNone/>
              <a:defRPr sz="7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18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827447"/>
            <a:ext cx="6477000" cy="19722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827447"/>
            <a:ext cx="6477000" cy="19722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5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165490"/>
            <a:ext cx="13144500" cy="6007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761972"/>
            <a:ext cx="6447234" cy="373430"/>
          </a:xfrm>
        </p:spPr>
        <p:txBody>
          <a:bodyPr anchor="b"/>
          <a:lstStyle>
            <a:lvl1pPr marL="0" indent="0">
              <a:buNone/>
              <a:defRPr sz="1088" b="1"/>
            </a:lvl1pPr>
            <a:lvl2pPr marL="207203" indent="0">
              <a:buNone/>
              <a:defRPr sz="906" b="1"/>
            </a:lvl2pPr>
            <a:lvl3pPr marL="414406" indent="0">
              <a:buNone/>
              <a:defRPr sz="816" b="1"/>
            </a:lvl3pPr>
            <a:lvl4pPr marL="621609" indent="0">
              <a:buNone/>
              <a:defRPr sz="725" b="1"/>
            </a:lvl4pPr>
            <a:lvl5pPr marL="828812" indent="0">
              <a:buNone/>
              <a:defRPr sz="725" b="1"/>
            </a:lvl5pPr>
            <a:lvl6pPr marL="1036015" indent="0">
              <a:buNone/>
              <a:defRPr sz="725" b="1"/>
            </a:lvl6pPr>
            <a:lvl7pPr marL="1243218" indent="0">
              <a:buNone/>
              <a:defRPr sz="725" b="1"/>
            </a:lvl7pPr>
            <a:lvl8pPr marL="1450421" indent="0">
              <a:buNone/>
              <a:defRPr sz="725" b="1"/>
            </a:lvl8pPr>
            <a:lvl9pPr marL="1657624" indent="0">
              <a:buNone/>
              <a:defRPr sz="7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1135402"/>
            <a:ext cx="6447234" cy="16700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761972"/>
            <a:ext cx="6478985" cy="373430"/>
          </a:xfrm>
        </p:spPr>
        <p:txBody>
          <a:bodyPr anchor="b"/>
          <a:lstStyle>
            <a:lvl1pPr marL="0" indent="0">
              <a:buNone/>
              <a:defRPr sz="1088" b="1"/>
            </a:lvl1pPr>
            <a:lvl2pPr marL="207203" indent="0">
              <a:buNone/>
              <a:defRPr sz="906" b="1"/>
            </a:lvl2pPr>
            <a:lvl3pPr marL="414406" indent="0">
              <a:buNone/>
              <a:defRPr sz="816" b="1"/>
            </a:lvl3pPr>
            <a:lvl4pPr marL="621609" indent="0">
              <a:buNone/>
              <a:defRPr sz="725" b="1"/>
            </a:lvl4pPr>
            <a:lvl5pPr marL="828812" indent="0">
              <a:buNone/>
              <a:defRPr sz="725" b="1"/>
            </a:lvl5pPr>
            <a:lvl6pPr marL="1036015" indent="0">
              <a:buNone/>
              <a:defRPr sz="725" b="1"/>
            </a:lvl6pPr>
            <a:lvl7pPr marL="1243218" indent="0">
              <a:buNone/>
              <a:defRPr sz="725" b="1"/>
            </a:lvl7pPr>
            <a:lvl8pPr marL="1450421" indent="0">
              <a:buNone/>
              <a:defRPr sz="725" b="1"/>
            </a:lvl8pPr>
            <a:lvl9pPr marL="1657624" indent="0">
              <a:buNone/>
              <a:defRPr sz="72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1135402"/>
            <a:ext cx="6478985" cy="16700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55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85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24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207222"/>
            <a:ext cx="4915296" cy="725276"/>
          </a:xfrm>
        </p:spPr>
        <p:txBody>
          <a:bodyPr anchor="b"/>
          <a:lstStyle>
            <a:lvl1pPr>
              <a:defRPr sz="14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447542"/>
            <a:ext cx="7715250" cy="2208925"/>
          </a:xfrm>
        </p:spPr>
        <p:txBody>
          <a:bodyPr/>
          <a:lstStyle>
            <a:lvl1pPr>
              <a:defRPr sz="1450"/>
            </a:lvl1pPr>
            <a:lvl2pPr>
              <a:defRPr sz="1269"/>
            </a:lvl2pPr>
            <a:lvl3pPr>
              <a:defRPr sz="1088"/>
            </a:lvl3pPr>
            <a:lvl4pPr>
              <a:defRPr sz="906"/>
            </a:lvl4pPr>
            <a:lvl5pPr>
              <a:defRPr sz="906"/>
            </a:lvl5pPr>
            <a:lvl6pPr>
              <a:defRPr sz="906"/>
            </a:lvl6pPr>
            <a:lvl7pPr>
              <a:defRPr sz="906"/>
            </a:lvl7pPr>
            <a:lvl8pPr>
              <a:defRPr sz="906"/>
            </a:lvl8pPr>
            <a:lvl9pPr>
              <a:defRPr sz="9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932497"/>
            <a:ext cx="4915296" cy="1727567"/>
          </a:xfrm>
        </p:spPr>
        <p:txBody>
          <a:bodyPr/>
          <a:lstStyle>
            <a:lvl1pPr marL="0" indent="0">
              <a:buNone/>
              <a:defRPr sz="725"/>
            </a:lvl1pPr>
            <a:lvl2pPr marL="207203" indent="0">
              <a:buNone/>
              <a:defRPr sz="634"/>
            </a:lvl2pPr>
            <a:lvl3pPr marL="414406" indent="0">
              <a:buNone/>
              <a:defRPr sz="544"/>
            </a:lvl3pPr>
            <a:lvl4pPr marL="621609" indent="0">
              <a:buNone/>
              <a:defRPr sz="453"/>
            </a:lvl4pPr>
            <a:lvl5pPr marL="828812" indent="0">
              <a:buNone/>
              <a:defRPr sz="453"/>
            </a:lvl5pPr>
            <a:lvl6pPr marL="1036015" indent="0">
              <a:buNone/>
              <a:defRPr sz="453"/>
            </a:lvl6pPr>
            <a:lvl7pPr marL="1243218" indent="0">
              <a:buNone/>
              <a:defRPr sz="453"/>
            </a:lvl7pPr>
            <a:lvl8pPr marL="1450421" indent="0">
              <a:buNone/>
              <a:defRPr sz="453"/>
            </a:lvl8pPr>
            <a:lvl9pPr marL="1657624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58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207222"/>
            <a:ext cx="4915296" cy="725276"/>
          </a:xfrm>
        </p:spPr>
        <p:txBody>
          <a:bodyPr anchor="b"/>
          <a:lstStyle>
            <a:lvl1pPr>
              <a:defRPr sz="14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447542"/>
            <a:ext cx="7715250" cy="2208925"/>
          </a:xfrm>
        </p:spPr>
        <p:txBody>
          <a:bodyPr anchor="t"/>
          <a:lstStyle>
            <a:lvl1pPr marL="0" indent="0">
              <a:buNone/>
              <a:defRPr sz="1450"/>
            </a:lvl1pPr>
            <a:lvl2pPr marL="207203" indent="0">
              <a:buNone/>
              <a:defRPr sz="1269"/>
            </a:lvl2pPr>
            <a:lvl3pPr marL="414406" indent="0">
              <a:buNone/>
              <a:defRPr sz="1088"/>
            </a:lvl3pPr>
            <a:lvl4pPr marL="621609" indent="0">
              <a:buNone/>
              <a:defRPr sz="906"/>
            </a:lvl4pPr>
            <a:lvl5pPr marL="828812" indent="0">
              <a:buNone/>
              <a:defRPr sz="906"/>
            </a:lvl5pPr>
            <a:lvl6pPr marL="1036015" indent="0">
              <a:buNone/>
              <a:defRPr sz="906"/>
            </a:lvl6pPr>
            <a:lvl7pPr marL="1243218" indent="0">
              <a:buNone/>
              <a:defRPr sz="906"/>
            </a:lvl7pPr>
            <a:lvl8pPr marL="1450421" indent="0">
              <a:buNone/>
              <a:defRPr sz="906"/>
            </a:lvl8pPr>
            <a:lvl9pPr marL="1657624" indent="0">
              <a:buNone/>
              <a:defRPr sz="9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932497"/>
            <a:ext cx="4915296" cy="1727567"/>
          </a:xfrm>
        </p:spPr>
        <p:txBody>
          <a:bodyPr/>
          <a:lstStyle>
            <a:lvl1pPr marL="0" indent="0">
              <a:buNone/>
              <a:defRPr sz="725"/>
            </a:lvl1pPr>
            <a:lvl2pPr marL="207203" indent="0">
              <a:buNone/>
              <a:defRPr sz="634"/>
            </a:lvl2pPr>
            <a:lvl3pPr marL="414406" indent="0">
              <a:buNone/>
              <a:defRPr sz="544"/>
            </a:lvl3pPr>
            <a:lvl4pPr marL="621609" indent="0">
              <a:buNone/>
              <a:defRPr sz="453"/>
            </a:lvl4pPr>
            <a:lvl5pPr marL="828812" indent="0">
              <a:buNone/>
              <a:defRPr sz="453"/>
            </a:lvl5pPr>
            <a:lvl6pPr marL="1036015" indent="0">
              <a:buNone/>
              <a:defRPr sz="453"/>
            </a:lvl6pPr>
            <a:lvl7pPr marL="1243218" indent="0">
              <a:buNone/>
              <a:defRPr sz="453"/>
            </a:lvl7pPr>
            <a:lvl8pPr marL="1450421" indent="0">
              <a:buNone/>
              <a:defRPr sz="453"/>
            </a:lvl8pPr>
            <a:lvl9pPr marL="1657624" indent="0">
              <a:buNone/>
              <a:defRPr sz="4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54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165490"/>
            <a:ext cx="13144500" cy="600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827447"/>
            <a:ext cx="13144500" cy="1972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2880957"/>
            <a:ext cx="3429000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11419-BEE4-452A-A039-8888F25DE418}" type="datetimeFigureOut">
              <a:rPr lang="en-US" smtClean="0"/>
              <a:t>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2880957"/>
            <a:ext cx="5143500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2880957"/>
            <a:ext cx="3429000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75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14406" rtl="0" eaLnBrk="1" latinLnBrk="0" hangingPunct="1">
        <a:lnSpc>
          <a:spcPct val="90000"/>
        </a:lnSpc>
        <a:spcBef>
          <a:spcPct val="0"/>
        </a:spcBef>
        <a:buNone/>
        <a:defRPr sz="19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602" indent="-103602" algn="l" defTabSz="4144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269" kern="1200">
          <a:solidFill>
            <a:schemeClr val="tx1"/>
          </a:solidFill>
          <a:latin typeface="+mn-lt"/>
          <a:ea typeface="+mn-ea"/>
          <a:cs typeface="+mn-cs"/>
        </a:defRPr>
      </a:lvl1pPr>
      <a:lvl2pPr marL="310805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88" kern="1200">
          <a:solidFill>
            <a:schemeClr val="tx1"/>
          </a:solidFill>
          <a:latin typeface="+mn-lt"/>
          <a:ea typeface="+mn-ea"/>
          <a:cs typeface="+mn-cs"/>
        </a:defRPr>
      </a:lvl2pPr>
      <a:lvl3pPr marL="518008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6" kern="1200">
          <a:solidFill>
            <a:schemeClr val="tx1"/>
          </a:solidFill>
          <a:latin typeface="+mn-lt"/>
          <a:ea typeface="+mn-ea"/>
          <a:cs typeface="+mn-cs"/>
        </a:defRPr>
      </a:lvl3pPr>
      <a:lvl4pPr marL="725211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932414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139617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346820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554023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761226" indent="-103602" algn="l" defTabSz="41440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1pPr>
      <a:lvl2pPr marL="207203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2pPr>
      <a:lvl3pPr marL="414406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3pPr>
      <a:lvl4pPr marL="621609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4pPr>
      <a:lvl5pPr marL="828812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5pPr>
      <a:lvl6pPr marL="1036015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6pPr>
      <a:lvl7pPr marL="1243218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7pPr>
      <a:lvl8pPr marL="1450421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8pPr>
      <a:lvl9pPr marL="1657624" algn="l" defTabSz="414406" rtl="0" eaLnBrk="1" latinLnBrk="0" hangingPunct="1">
        <a:defRPr sz="8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9000" contras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806" y="-686677"/>
            <a:ext cx="7628390" cy="4481679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3B2556-96EB-42E4-ADC8-F179F9485F43}"/>
              </a:ext>
            </a:extLst>
          </p:cNvPr>
          <p:cNvSpPr/>
          <p:nvPr/>
        </p:nvSpPr>
        <p:spPr>
          <a:xfrm>
            <a:off x="3805129" y="-686678"/>
            <a:ext cx="7629742" cy="4481679"/>
          </a:xfrm>
          <a:prstGeom prst="rect">
            <a:avLst/>
          </a:prstGeom>
          <a:solidFill>
            <a:srgbClr val="0CAD02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F5823808-8BCC-4A90-95F8-92EA0BC4A532}"/>
              </a:ext>
            </a:extLst>
          </p:cNvPr>
          <p:cNvSpPr/>
          <p:nvPr/>
        </p:nvSpPr>
        <p:spPr>
          <a:xfrm>
            <a:off x="3805129" y="2421438"/>
            <a:ext cx="7629065" cy="1873303"/>
          </a:xfrm>
          <a:prstGeom prst="wav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</p:spTree>
    <p:extLst>
      <p:ext uri="{BB962C8B-B14F-4D97-AF65-F5344CB8AC3E}">
        <p14:creationId xmlns:p14="http://schemas.microsoft.com/office/powerpoint/2010/main" val="39608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806" y="-686677"/>
            <a:ext cx="7628390" cy="4481679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3732847" y="-686677"/>
            <a:ext cx="7702024" cy="4427258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4336159" y="503562"/>
            <a:ext cx="6573785" cy="1201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2" i="1" dirty="0">
                <a:solidFill>
                  <a:schemeClr val="bg1"/>
                </a:solidFill>
                <a:latin typeface="Arial Black" panose="020B0A04020102020204" pitchFamily="34" charset="0"/>
              </a:rPr>
              <a:t>“I never use valuation to time the market. I use liquidity considerations and technical analysis…”</a:t>
            </a:r>
          </a:p>
          <a:p>
            <a:r>
              <a:rPr lang="en-US" sz="1802" i="1" dirty="0">
                <a:solidFill>
                  <a:schemeClr val="bg1"/>
                </a:solidFill>
                <a:latin typeface="Arial Black" panose="020B0A04020102020204" pitchFamily="34" charset="0"/>
              </a:rPr>
              <a:t>													</a:t>
            </a:r>
            <a:r>
              <a:rPr lang="en-US" sz="1802" dirty="0">
                <a:solidFill>
                  <a:schemeClr val="bg1"/>
                </a:solidFill>
                <a:latin typeface="Arial Black" panose="020B0A04020102020204" pitchFamily="34" charset="0"/>
              </a:rPr>
              <a:t>- Stan </a:t>
            </a:r>
            <a:r>
              <a:rPr lang="en-US" sz="1802" dirty="0" err="1">
                <a:solidFill>
                  <a:schemeClr val="bg1"/>
                </a:solidFill>
                <a:latin typeface="Arial Black" panose="020B0A04020102020204" pitchFamily="34" charset="0"/>
              </a:rPr>
              <a:t>Druckenmiller</a:t>
            </a:r>
            <a:endParaRPr lang="en-US" sz="1802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Wave 7">
            <a:extLst>
              <a:ext uri="{FF2B5EF4-FFF2-40B4-BE49-F238E27FC236}">
                <a16:creationId xmlns:a16="http://schemas.microsoft.com/office/drawing/2014/main" id="{1EC034F6-CA99-40C3-8027-958AAFBC01E0}"/>
              </a:ext>
            </a:extLst>
          </p:cNvPr>
          <p:cNvSpPr/>
          <p:nvPr/>
        </p:nvSpPr>
        <p:spPr>
          <a:xfrm>
            <a:off x="3805806" y="2071124"/>
            <a:ext cx="7629065" cy="1873303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</p:spTree>
    <p:extLst>
      <p:ext uri="{BB962C8B-B14F-4D97-AF65-F5344CB8AC3E}">
        <p14:creationId xmlns:p14="http://schemas.microsoft.com/office/powerpoint/2010/main" val="67661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941" y="-722039"/>
            <a:ext cx="7629742" cy="48325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3756941" y="-577739"/>
            <a:ext cx="7671906" cy="4475527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4522405" y="1003864"/>
            <a:ext cx="6573785" cy="831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3" dirty="0">
                <a:solidFill>
                  <a:schemeClr val="bg1"/>
                </a:solidFill>
                <a:latin typeface="Arial Black" panose="020B0A04020102020204" pitchFamily="34" charset="0"/>
              </a:rPr>
              <a:t>Spot trends with leading technical indicators BEFORE your next trade.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3805806" y="2071124"/>
            <a:ext cx="7629065" cy="1873303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</p:spTree>
    <p:extLst>
      <p:ext uri="{BB962C8B-B14F-4D97-AF65-F5344CB8AC3E}">
        <p14:creationId xmlns:p14="http://schemas.microsoft.com/office/powerpoint/2010/main" val="2937244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461" y="-862105"/>
            <a:ext cx="15457251" cy="48325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194553" y="-862105"/>
            <a:ext cx="15875540" cy="5136203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-194553" y="2071124"/>
            <a:ext cx="15593437" cy="1873303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</p:spTree>
    <p:extLst>
      <p:ext uri="{BB962C8B-B14F-4D97-AF65-F5344CB8AC3E}">
        <p14:creationId xmlns:p14="http://schemas.microsoft.com/office/powerpoint/2010/main" val="4169685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3F9311-BA47-4B9D-9E52-F337EE49F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5129" y="-903313"/>
            <a:ext cx="7629742" cy="401163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3365414" y="-903313"/>
            <a:ext cx="8625625" cy="4499749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4415509" y="422861"/>
            <a:ext cx="6573785" cy="1201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3" dirty="0">
                <a:solidFill>
                  <a:schemeClr val="bg1"/>
                </a:solidFill>
                <a:latin typeface="Arial Black" panose="020B0A04020102020204" pitchFamily="34" charset="0"/>
              </a:rPr>
              <a:t>Share your due diligence and connect with other traders to find the next play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3E8F9DEF-C4A6-43C4-AB46-9DDA6C12A677}"/>
              </a:ext>
            </a:extLst>
          </p:cNvPr>
          <p:cNvSpPr/>
          <p:nvPr/>
        </p:nvSpPr>
        <p:spPr>
          <a:xfrm>
            <a:off x="3805806" y="2071124"/>
            <a:ext cx="7629065" cy="1873303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1"/>
          </a:p>
        </p:txBody>
      </p:sp>
    </p:spTree>
    <p:extLst>
      <p:ext uri="{BB962C8B-B14F-4D97-AF65-F5344CB8AC3E}">
        <p14:creationId xmlns:p14="http://schemas.microsoft.com/office/powerpoint/2010/main" val="3197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3165</TotalTime>
  <Words>59</Words>
  <Application>Microsoft Office PowerPoint</Application>
  <PresentationFormat>Custom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Anderson</dc:creator>
  <cp:lastModifiedBy>Jacob Anderson</cp:lastModifiedBy>
  <cp:revision>19</cp:revision>
  <dcterms:created xsi:type="dcterms:W3CDTF">2020-08-23T01:27:28Z</dcterms:created>
  <dcterms:modified xsi:type="dcterms:W3CDTF">2021-02-02T17:40:24Z</dcterms:modified>
</cp:coreProperties>
</file>

<file path=docProps/thumbnail.jpeg>
</file>